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6" r:id="rId13"/>
    <p:sldId id="267" r:id="rId14"/>
    <p:sldId id="273" r:id="rId15"/>
    <p:sldId id="269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en ligne Orientation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11076" y="2765454"/>
            <a:ext cx="11232000" cy="2769600"/>
          </a:xfrm>
        </p:spPr>
        <p:txBody>
          <a:bodyPr/>
          <a:lstStyle/>
          <a:p>
            <a:r>
              <a:rPr lang="fr-FR" dirty="0"/>
              <a:t>LE Service en ligne orientation</a:t>
            </a:r>
          </a:p>
          <a:p>
            <a:pPr lvl="1"/>
            <a:r>
              <a:rPr lang="fr-FR" sz="3733" b="1" dirty="0"/>
              <a:t>4 étapes à suivre pour demander une voie d’orientation après la</a:t>
            </a:r>
            <a:r>
              <a:rPr lang="fr-FR" sz="3600" b="1" dirty="0"/>
              <a:t> 2</a:t>
            </a:r>
            <a:r>
              <a:rPr lang="fr-FR" sz="3600" b="1" baseline="30000" dirty="0"/>
              <a:t>de</a:t>
            </a:r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046" y="2467428"/>
            <a:ext cx="3568176" cy="264160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des trois enseignements de spécialité est présentée sous la forme de trois listes déroulantes, permettant de faire la sélection sans restriction dans l’établissement ou hors établissement </a:t>
            </a: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Saisie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411" t="670" r="411" b="3123"/>
          <a:stretch/>
        </p:blipFill>
        <p:spPr>
          <a:xfrm>
            <a:off x="3918306" y="1212658"/>
            <a:ext cx="7737325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95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2580" y="2661967"/>
            <a:ext cx="3667877" cy="206584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Après la sélection de la 1</a:t>
            </a:r>
            <a:r>
              <a:rPr lang="fr-FR" b="1" baseline="30000" dirty="0">
                <a:solidFill>
                  <a:schemeClr val="tx1"/>
                </a:solidFill>
              </a:rPr>
              <a:t>re</a:t>
            </a:r>
            <a:r>
              <a:rPr lang="fr-FR" b="1" dirty="0">
                <a:solidFill>
                  <a:schemeClr val="tx1"/>
                </a:solidFill>
              </a:rPr>
              <a:t> technologique, la série doit être indiquée ; il est possible de choisir plusieurs séries technologiques et de hiérarchiser ces choix</a:t>
            </a:r>
            <a:r>
              <a:rPr lang="fr-FR" dirty="0"/>
              <a:t> 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Saisie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992" r="1070"/>
          <a:stretch/>
        </p:blipFill>
        <p:spPr>
          <a:xfrm>
            <a:off x="4217027" y="1204687"/>
            <a:ext cx="7588692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45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Validation des choix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633" y="2366128"/>
            <a:ext cx="3837720" cy="1626318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choix définitifs est affiché et doit être validé pour être enregistré</a:t>
            </a:r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Validation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963" y="654867"/>
            <a:ext cx="6354304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6" y="4466132"/>
            <a:ext cx="4295133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543876" y="291198"/>
            <a:ext cx="9102020" cy="603150"/>
          </a:xfrm>
        </p:spPr>
        <p:txBody>
          <a:bodyPr/>
          <a:lstStyle/>
          <a:p>
            <a:r>
              <a:rPr lang="fr-FR" sz="2000" dirty="0"/>
              <a:t>Validation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93" y="1511105"/>
            <a:ext cx="8927082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1346" y="3655611"/>
            <a:ext cx="3238331" cy="167625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courriel avec le récapitulatif des choix définitifs est transmis à chaque représentant légal</a:t>
            </a:r>
          </a:p>
        </p:txBody>
      </p:sp>
    </p:spTree>
    <p:extLst>
      <p:ext uri="{BB962C8B-B14F-4D97-AF65-F5344CB8AC3E}">
        <p14:creationId xmlns:p14="http://schemas.microsoft.com/office/powerpoint/2010/main" val="31140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Consultation et réponses aux propositions du conseil de classe 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544990" y="337403"/>
            <a:ext cx="9102020" cy="603150"/>
          </a:xfrm>
        </p:spPr>
        <p:txBody>
          <a:bodyPr/>
          <a:lstStyle/>
          <a:p>
            <a:r>
              <a:rPr lang="fr-FR" sz="2000" dirty="0"/>
              <a:t>Consultation et réponses aux propositions du conseil de classe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68" y="775653"/>
            <a:ext cx="904875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4396" y="3866036"/>
            <a:ext cx="3138704" cy="1835557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L’un ou l’autre des représentants légaux peut répondre aux propositions du conseil de classe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4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97204"/>
            <a:ext cx="12192000" cy="5660796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2667786"/>
            <a:ext cx="11232000" cy="3450156"/>
          </a:xfrm>
        </p:spPr>
        <p:txBody>
          <a:bodyPr/>
          <a:lstStyle/>
          <a:p>
            <a:r>
              <a:rPr lang="fr-FR" dirty="0"/>
              <a:t>Connexion au service en ligne Orientation dans le portail Scolarité Services</a:t>
            </a:r>
            <a:br>
              <a:rPr lang="fr-FR" dirty="0"/>
            </a:b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1"/>
            <a:ext cx="9252000" cy="346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88375" y="4696414"/>
            <a:ext cx="9500862" cy="1558028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choix définitifs et de répondre aux propositions du conseil de classe 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6" b="-4546"/>
          <a:stretch/>
        </p:blipFill>
        <p:spPr>
          <a:xfrm>
            <a:off x="4581271" y="1296623"/>
            <a:ext cx="7117393" cy="451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5678" y="3114762"/>
            <a:ext cx="4227057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Accès avec l’identifiant et le mot de passe de mon compte parent transmis par le chef d’établissement</a:t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 t="-317" r="2118" b="1953"/>
          <a:stretch/>
        </p:blipFill>
        <p:spPr>
          <a:xfrm>
            <a:off x="689551" y="1586694"/>
            <a:ext cx="7405578" cy="417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635349" y="3469340"/>
            <a:ext cx="5109865" cy="139172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services, je clique sur Orientation à partir de la date indiquée par le chef d’établissement</a:t>
            </a: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654033" y="996991"/>
            <a:ext cx="9102020" cy="603150"/>
          </a:xfrm>
        </p:spPr>
        <p:txBody>
          <a:bodyPr/>
          <a:lstStyle/>
          <a:p>
            <a:r>
              <a:rPr lang="fr-FR" sz="1600" dirty="0"/>
              <a:t>Accès au service en ligne Orientation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Titre 6"/>
          <p:cNvSpPr txBox="1">
            <a:spLocks/>
          </p:cNvSpPr>
          <p:nvPr/>
        </p:nvSpPr>
        <p:spPr bwMode="gray">
          <a:xfrm>
            <a:off x="1638145" y="353292"/>
            <a:ext cx="9102020" cy="603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1343608"/>
            <a:ext cx="11232000" cy="5035592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2. </a:t>
            </a:r>
            <a:r>
              <a:rPr lang="fr-FR" dirty="0"/>
              <a:t>Saisie des choix définitifs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94271" y="2677211"/>
            <a:ext cx="3572755" cy="187571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dans les différentes étapes avant de saisir les choix définitifs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1562729" y="348109"/>
            <a:ext cx="9102020" cy="603150"/>
          </a:xfrm>
        </p:spPr>
        <p:txBody>
          <a:bodyPr/>
          <a:lstStyle/>
          <a:p>
            <a:r>
              <a:rPr lang="fr-FR" sz="2000" dirty="0"/>
              <a:t>Saisie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43" b="1271"/>
          <a:stretch/>
        </p:blipFill>
        <p:spPr>
          <a:xfrm>
            <a:off x="3869016" y="933254"/>
            <a:ext cx="8079551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351"/>
          <a:stretch/>
        </p:blipFill>
        <p:spPr>
          <a:xfrm>
            <a:off x="2997723" y="1078991"/>
            <a:ext cx="8726548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3633" y="3252248"/>
            <a:ext cx="4156518" cy="1889486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 choix définitif» ouvre une pop-up qui permet la sélection d’une voie d’orientation, les choix doivent être validés pour être enregistrés</a:t>
            </a:r>
          </a:p>
        </p:txBody>
      </p:sp>
      <p:sp>
        <p:nvSpPr>
          <p:cNvPr id="4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Saisie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285" y="2430745"/>
            <a:ext cx="4208601" cy="206584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préférence.</a:t>
            </a:r>
          </a:p>
          <a:p>
            <a:r>
              <a:rPr lang="fr-FR" b="1" dirty="0">
                <a:solidFill>
                  <a:schemeClr val="tx1"/>
                </a:solidFill>
              </a:rPr>
              <a:t>Il est possible de les modifier jusqu’à la fermeture du service en ligne Orientation à la date indiquée par le chef d’établissement</a:t>
            </a: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638145" y="353292"/>
            <a:ext cx="9102020" cy="603150"/>
          </a:xfrm>
        </p:spPr>
        <p:txBody>
          <a:bodyPr/>
          <a:lstStyle/>
          <a:p>
            <a:r>
              <a:rPr lang="fr-FR" sz="2000" dirty="0"/>
              <a:t>Saisie des choix définitifs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433633" y="6433334"/>
            <a:ext cx="1054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Service en ligne Orientation – Phase définitive 2022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141666"/>
            <a:ext cx="7202019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539</Words>
  <Application>Microsoft Office PowerPoint</Application>
  <PresentationFormat>Grand écran</PresentationFormat>
  <Paragraphs>51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Arial</vt:lpstr>
      <vt:lpstr>MINISTÈRIEL</vt:lpstr>
      <vt:lpstr>Service en ligne Orientation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Connexion au portail Scolarité services avec mon compte Educonnect </vt:lpstr>
      <vt:lpstr>Accès au service en ligne Orientation </vt:lpstr>
      <vt:lpstr>2. Saisie des choix définitifs </vt:lpstr>
      <vt:lpstr>Saisie des choix définitifs </vt:lpstr>
      <vt:lpstr>Saisie des choix définitifs </vt:lpstr>
      <vt:lpstr>Saisie des choix définitifs </vt:lpstr>
      <vt:lpstr>Saisie des choix définitifs </vt:lpstr>
      <vt:lpstr>Saisie des choix définitifs </vt:lpstr>
      <vt:lpstr>3. Validation des choix</vt:lpstr>
      <vt:lpstr>Validation des choix définitifs </vt:lpstr>
      <vt:lpstr>Validation des choix définitifs </vt:lpstr>
      <vt:lpstr>4. Consultation et réponses aux propositions du conseil de classe  </vt:lpstr>
      <vt:lpstr>Consultation et réponses aux propositions du conseil de classe 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Respc cycles lycée</cp:lastModifiedBy>
  <cp:revision>32</cp:revision>
  <dcterms:created xsi:type="dcterms:W3CDTF">2021-11-29T12:40:15Z</dcterms:created>
  <dcterms:modified xsi:type="dcterms:W3CDTF">2022-03-15T14:05:32Z</dcterms:modified>
</cp:coreProperties>
</file>